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D5B2BA-B86B-4C49-88A1-5E59AF46255D}" v="2" dt="2025-03-03T14:41:15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BFB4448F-3273-4103-B002-08C3EC337F57}"/>
    <pc:docChg chg="custSel modSld">
      <pc:chgData name="Oliver, Lisa" userId="cfb2a66f-8b9d-44c8-b74e-ae304664aff0" providerId="ADAL" clId="{BFB4448F-3273-4103-B002-08C3EC337F57}" dt="2025-02-13T16:00:57.983" v="3"/>
      <pc:docMkLst>
        <pc:docMk/>
      </pc:docMkLst>
      <pc:sldChg chg="delSp modSp mod delAnim modAnim">
        <pc:chgData name="Oliver, Lisa" userId="cfb2a66f-8b9d-44c8-b74e-ae304664aff0" providerId="ADAL" clId="{BFB4448F-3273-4103-B002-08C3EC337F57}" dt="2025-02-13T16:00:57.983" v="3"/>
        <pc:sldMkLst>
          <pc:docMk/>
          <pc:sldMk cId="4039568136" sldId="256"/>
        </pc:sldMkLst>
        <pc:picChg chg="mod">
          <ac:chgData name="Oliver, Lisa" userId="cfb2a66f-8b9d-44c8-b74e-ae304664aff0" providerId="ADAL" clId="{BFB4448F-3273-4103-B002-08C3EC337F57}" dt="2025-02-13T16:00:48.594" v="1" actId="1076"/>
          <ac:picMkLst>
            <pc:docMk/>
            <pc:sldMk cId="4039568136" sldId="256"/>
            <ac:picMk id="2" creationId="{E3681D56-F5AB-09A1-9D13-C44C5C5F65E5}"/>
          </ac:picMkLst>
        </pc:picChg>
        <pc:picChg chg="del">
          <ac:chgData name="Oliver, Lisa" userId="cfb2a66f-8b9d-44c8-b74e-ae304664aff0" providerId="ADAL" clId="{BFB4448F-3273-4103-B002-08C3EC337F57}" dt="2025-02-13T15:59:26.743" v="0" actId="478"/>
          <ac:picMkLst>
            <pc:docMk/>
            <pc:sldMk cId="4039568136" sldId="256"/>
            <ac:picMk id="8" creationId="{691FB874-E284-16EB-BB17-83DCEC7A8920}"/>
          </ac:picMkLst>
        </pc:picChg>
      </pc:sldChg>
    </pc:docChg>
  </pc:docChgLst>
  <pc:docChgLst>
    <pc:chgData name="Oliver, Lisa" userId="9fcbb387-5689-429b-87d8-06a5581e943c" providerId="ADAL" clId="{34B6FFAF-DD57-482D-B2BB-E3FB79FED283}"/>
    <pc:docChg chg="modSld">
      <pc:chgData name="Oliver, Lisa" userId="9fcbb387-5689-429b-87d8-06a5581e943c" providerId="ADAL" clId="{34B6FFAF-DD57-482D-B2BB-E3FB79FED283}" dt="2025-01-13T16:20:51.182" v="1"/>
      <pc:docMkLst>
        <pc:docMk/>
      </pc:docMkLst>
      <pc:sldChg chg="addSp modSp modAnim">
        <pc:chgData name="Oliver, Lisa" userId="9fcbb387-5689-429b-87d8-06a5581e943c" providerId="ADAL" clId="{34B6FFAF-DD57-482D-B2BB-E3FB79FED283}" dt="2025-01-13T16:20:51.182" v="1"/>
        <pc:sldMkLst>
          <pc:docMk/>
          <pc:sldMk cId="503586742" sldId="257"/>
        </pc:sldMkLst>
        <pc:picChg chg="add mod">
          <ac:chgData name="Oliver, Lisa" userId="9fcbb387-5689-429b-87d8-06a5581e943c" providerId="ADAL" clId="{34B6FFAF-DD57-482D-B2BB-E3FB79FED283}" dt="2025-01-13T16:20:44.105" v="0"/>
          <ac:picMkLst>
            <pc:docMk/>
            <pc:sldMk cId="503586742" sldId="257"/>
            <ac:picMk id="2" creationId="{78FB752F-4BE5-A2D9-90FC-2EA6CE3A5AED}"/>
          </ac:picMkLst>
        </pc:picChg>
      </pc:sldChg>
    </pc:docChg>
  </pc:docChgLst>
  <pc:docChgLst>
    <pc:chgData name="Oliver, Lisa" userId="cfb2a66f-8b9d-44c8-b74e-ae304664aff0" providerId="ADAL" clId="{30D5B2BA-B86B-4C49-88A1-5E59AF46255D}"/>
    <pc:docChg chg="custSel modSld">
      <pc:chgData name="Oliver, Lisa" userId="cfb2a66f-8b9d-44c8-b74e-ae304664aff0" providerId="ADAL" clId="{30D5B2BA-B86B-4C49-88A1-5E59AF46255D}" dt="2025-03-03T14:41:15.269" v="12"/>
      <pc:docMkLst>
        <pc:docMk/>
      </pc:docMkLst>
      <pc:sldChg chg="delSp modSp mod delAnim modAnim">
        <pc:chgData name="Oliver, Lisa" userId="cfb2a66f-8b9d-44c8-b74e-ae304664aff0" providerId="ADAL" clId="{30D5B2BA-B86B-4C49-88A1-5E59AF46255D}" dt="2025-03-03T14:41:15.269" v="12"/>
        <pc:sldMkLst>
          <pc:docMk/>
          <pc:sldMk cId="4039568136" sldId="256"/>
        </pc:sldMkLst>
        <pc:spChg chg="mod">
          <ac:chgData name="Oliver, Lisa" userId="cfb2a66f-8b9d-44c8-b74e-ae304664aff0" providerId="ADAL" clId="{30D5B2BA-B86B-4C49-88A1-5E59AF46255D}" dt="2025-02-28T14:52:07.005" v="9" actId="20577"/>
          <ac:spMkLst>
            <pc:docMk/>
            <pc:sldMk cId="4039568136" sldId="256"/>
            <ac:spMk id="7" creationId="{E4E2BB5A-6C12-A323-6C8B-64FA7F625697}"/>
          </ac:spMkLst>
        </pc:spChg>
        <pc:picChg chg="del">
          <ac:chgData name="Oliver, Lisa" userId="cfb2a66f-8b9d-44c8-b74e-ae304664aff0" providerId="ADAL" clId="{30D5B2BA-B86B-4C49-88A1-5E59AF46255D}" dt="2025-03-03T14:40:27.641" v="10" actId="478"/>
          <ac:picMkLst>
            <pc:docMk/>
            <pc:sldMk cId="4039568136" sldId="256"/>
            <ac:picMk id="2" creationId="{E3681D56-F5AB-09A1-9D13-C44C5C5F65E5}"/>
          </ac:picMkLst>
        </pc:picChg>
        <pc:picChg chg="mod">
          <ac:chgData name="Oliver, Lisa" userId="cfb2a66f-8b9d-44c8-b74e-ae304664aff0" providerId="ADAL" clId="{30D5B2BA-B86B-4C49-88A1-5E59AF46255D}" dt="2025-03-03T14:41:11.410" v="11" actId="1076"/>
          <ac:picMkLst>
            <pc:docMk/>
            <pc:sldMk cId="4039568136" sldId="256"/>
            <ac:picMk id="3" creationId="{BDC6AEAD-9888-B3EB-7DDF-2DA917D0D3C6}"/>
          </ac:picMkLst>
        </pc:picChg>
      </pc:sldChg>
    </pc:docChg>
  </pc:docChgLst>
  <pc:docChgLst>
    <pc:chgData name="Oliver, Lisa" userId="9fcbb387-5689-429b-87d8-06a5581e943c" providerId="ADAL" clId="{1A4F410A-23A7-4229-A8A8-25D1595A629E}"/>
    <pc:docChg chg="custSel modSld">
      <pc:chgData name="Oliver, Lisa" userId="9fcbb387-5689-429b-87d8-06a5581e943c" providerId="ADAL" clId="{1A4F410A-23A7-4229-A8A8-25D1595A629E}" dt="2025-02-18T17:56:55.773" v="2"/>
      <pc:docMkLst>
        <pc:docMk/>
      </pc:docMkLst>
      <pc:sldChg chg="addSp delSp modSp mod delAnim modAnim">
        <pc:chgData name="Oliver, Lisa" userId="9fcbb387-5689-429b-87d8-06a5581e943c" providerId="ADAL" clId="{1A4F410A-23A7-4229-A8A8-25D1595A629E}" dt="2025-02-18T17:56:55.773" v="2"/>
        <pc:sldMkLst>
          <pc:docMk/>
          <pc:sldMk cId="503586742" sldId="257"/>
        </pc:sldMkLst>
        <pc:picChg chg="del">
          <ac:chgData name="Oliver, Lisa" userId="9fcbb387-5689-429b-87d8-06a5581e943c" providerId="ADAL" clId="{1A4F410A-23A7-4229-A8A8-25D1595A629E}" dt="2025-02-18T17:55:51.252" v="0" actId="478"/>
          <ac:picMkLst>
            <pc:docMk/>
            <pc:sldMk cId="503586742" sldId="257"/>
            <ac:picMk id="2" creationId="{78FB752F-4BE5-A2D9-90FC-2EA6CE3A5AED}"/>
          </ac:picMkLst>
        </pc:picChg>
        <pc:picChg chg="add mod">
          <ac:chgData name="Oliver, Lisa" userId="9fcbb387-5689-429b-87d8-06a5581e943c" providerId="ADAL" clId="{1A4F410A-23A7-4229-A8A8-25D1595A629E}" dt="2025-02-18T17:56:49.963" v="1"/>
          <ac:picMkLst>
            <pc:docMk/>
            <pc:sldMk cId="503586742" sldId="257"/>
            <ac:picMk id="3" creationId="{26BC5B68-4F00-3442-4A07-CEABE316C84A}"/>
          </ac:picMkLst>
        </pc:picChg>
      </pc:sldChg>
    </pc:docChg>
  </pc:docChgLst>
  <pc:docChgLst>
    <pc:chgData name="Oliver, Lisa" userId="cfb2a66f-8b9d-44c8-b74e-ae304664aff0" providerId="ADAL" clId="{BF156410-12D3-4EC4-A6FE-96E984251E14}"/>
    <pc:docChg chg="custSel modSld replTag">
      <pc:chgData name="Oliver, Lisa" userId="cfb2a66f-8b9d-44c8-b74e-ae304664aff0" providerId="ADAL" clId="{BF156410-12D3-4EC4-A6FE-96E984251E14}" dt="2025-01-13T18:07:11.813" v="16" actId="1076"/>
      <pc:docMkLst>
        <pc:docMk/>
      </pc:docMkLst>
      <pc:sldChg chg="modSp mod replTag delTag">
        <pc:chgData name="Oliver, Lisa" userId="cfb2a66f-8b9d-44c8-b74e-ae304664aff0" providerId="ADAL" clId="{BF156410-12D3-4EC4-A6FE-96E984251E14}" dt="2025-01-13T18:07:11.813" v="16" actId="1076"/>
        <pc:sldMkLst>
          <pc:docMk/>
          <pc:sldMk cId="4039568136" sldId="256"/>
        </pc:sldMkLst>
        <pc:spChg chg="mod">
          <ac:chgData name="Oliver, Lisa" userId="cfb2a66f-8b9d-44c8-b74e-ae304664aff0" providerId="ADAL" clId="{BF156410-12D3-4EC4-A6FE-96E984251E14}" dt="2025-01-13T18:07:08.704" v="15" actId="1076"/>
          <ac:spMkLst>
            <pc:docMk/>
            <pc:sldMk cId="4039568136" sldId="256"/>
            <ac:spMk id="7" creationId="{E4E2BB5A-6C12-A323-6C8B-64FA7F625697}"/>
          </ac:spMkLst>
        </pc:spChg>
        <pc:picChg chg="mod">
          <ac:chgData name="Oliver, Lisa" userId="cfb2a66f-8b9d-44c8-b74e-ae304664aff0" providerId="ADAL" clId="{BF156410-12D3-4EC4-A6FE-96E984251E14}" dt="2025-01-13T18:07:03.961" v="14" actId="1076"/>
          <ac:picMkLst>
            <pc:docMk/>
            <pc:sldMk cId="4039568136" sldId="256"/>
            <ac:picMk id="4" creationId="{93098678-631C-ABE3-B36B-D405E4B9C83E}"/>
          </ac:picMkLst>
        </pc:picChg>
        <pc:picChg chg="mod">
          <ac:chgData name="Oliver, Lisa" userId="cfb2a66f-8b9d-44c8-b74e-ae304664aff0" providerId="ADAL" clId="{BF156410-12D3-4EC4-A6FE-96E984251E14}" dt="2025-01-13T18:07:00.563" v="13" actId="1076"/>
          <ac:picMkLst>
            <pc:docMk/>
            <pc:sldMk cId="4039568136" sldId="256"/>
            <ac:picMk id="5" creationId="{5B0A9B59-1125-A247-A53F-E7CA49DFE846}"/>
          </ac:picMkLst>
        </pc:picChg>
        <pc:picChg chg="mod">
          <ac:chgData name="Oliver, Lisa" userId="cfb2a66f-8b9d-44c8-b74e-ae304664aff0" providerId="ADAL" clId="{BF156410-12D3-4EC4-A6FE-96E984251E14}" dt="2025-01-13T18:07:11.813" v="16" actId="1076"/>
          <ac:picMkLst>
            <pc:docMk/>
            <pc:sldMk cId="4039568136" sldId="256"/>
            <ac:picMk id="8" creationId="{691FB874-E284-16EB-BB17-83DCEC7A8920}"/>
          </ac:picMkLst>
        </pc:picChg>
      </pc:sldChg>
      <pc:sldChg chg="replTag delTag">
        <pc:chgData name="Oliver, Lisa" userId="cfb2a66f-8b9d-44c8-b74e-ae304664aff0" providerId="ADAL" clId="{BF156410-12D3-4EC4-A6FE-96E984251E14}" dt="2025-01-13T18:06:53.454" v="11"/>
        <pc:sldMkLst>
          <pc:docMk/>
          <pc:sldMk cId="503586742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96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1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14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2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2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9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75CFB3-16C0-4471-90EC-3E075E9F0C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30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098678-631C-ABE3-B36B-D405E4B9C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6" y="995909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A9B59-1125-A247-A53F-E7CA49DFE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822" y="12047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2BB5A-6C12-A323-6C8B-64FA7F625697}"/>
              </a:ext>
            </a:extLst>
          </p:cNvPr>
          <p:cNvSpPr txBox="1"/>
          <p:nvPr/>
        </p:nvSpPr>
        <p:spPr>
          <a:xfrm>
            <a:off x="3047998" y="4659297"/>
            <a:ext cx="60960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Add Witnesses Intake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C6AEAD-9888-B3EB-7DDF-2DA917D0D3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766" y="576027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5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3"/>
    </mc:Choice>
    <mc:Fallback xmlns="">
      <p:transition spd="slow" advTm="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d Witness FINAL 2.18">
            <a:hlinkClick r:id="" action="ppaction://media"/>
            <a:extLst>
              <a:ext uri="{FF2B5EF4-FFF2-40B4-BE49-F238E27FC236}">
                <a16:creationId xmlns:a16="http://schemas.microsoft.com/office/drawing/2014/main" id="{26BC5B68-4F00-3442-4A07-CEABE316C84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5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RETROSPECT" val="S7tggR5t"/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</TotalTime>
  <Words>10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2025-01-13T16:03:51Z</dcterms:created>
  <dcterms:modified xsi:type="dcterms:W3CDTF">2025-03-03T14:41:16Z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430EBD84-9C6B-470F-BFC6-2F8849D7A0B6</vt:lpwstr>
  </property>
  <property fmtid="{D5CDD505-2E9C-101B-9397-08002B2CF9AE}" pid="3" name="ArticulatePath">
    <vt:lpwstr>Presentation1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2025-01-13T16:20:52Z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018873c7-bd1f-46ce-bac7-471d77c1c14b</vt:lpwstr>
  </property>
  <property fmtid="{D5CDD505-2E9C-101B-9397-08002B2CF9AE}" pid="10" name="MSIP_Label_ea60d57e-af5b-4752-ac57-3e4f28ca11dc_ContentBits">
    <vt:lpwstr>0</vt:lpwstr>
  </property>
</Properties>
</file>